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6E2132-47AC-004B-F8C7-9608DA058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F5A1E33-ABEC-D5F6-CCC3-CB0B8F4110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63FD15-0FD1-618D-5B28-67202AD34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D44CB5-303C-A969-549D-E47EA6C8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8BA947A-F289-1B7B-8EB9-D62C26562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143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4F49F4-346A-6CA0-B583-D13441C4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1A51B11-A726-B3CC-8CC0-BACFC874F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563EF77-0BDC-08F9-12BC-DD698A7DD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3629739-9196-24B4-A507-CD494DE25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47E635E-F150-8A85-2198-D6B04ABF4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36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39BCDC7-2B49-F724-AD08-D6DA1F5B9E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3BD55E3-D1C4-6520-C026-4D7A0457A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A474C19-9B8E-6024-9F0F-7C8FA389A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44B5E9E-2BC1-3F17-543F-7134B8BFA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3D46A3-6837-8EB9-A02D-B894F633A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735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8D31BF-D3DD-6D41-DBF2-9B8FB7BA1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BF77117-7681-4864-94AE-0A9E232FA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E520DB-D471-ACBC-9047-B66426463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D9E7E2-5C41-00BA-2ABD-4D0A3A4F9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5F917D-3CBC-B791-2ECA-C6F418574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18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A96166-8070-0994-354F-BE2E6F160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F0A0FDC-325A-3F24-F5C2-4D8B1EA97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F8AE3C-23A6-762C-8F34-9E31E651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117DD9-00F0-6D9A-FFEC-F0AF674E2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B97E01-30D1-6737-7BAB-CFC27AFD7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724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C48466-917F-6EF7-B44D-F2C035C78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D87F05A-4DAD-04F7-E7F1-4BD2CBF48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29F08F4-9E08-65A8-D941-729A51A6C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A1066A3-8664-579E-8A63-96183D2F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EB9367C-8E1A-717A-04FA-853D19B6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DD3C7BC-F8F7-0F33-D83B-7666884B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6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B02D81-F291-CA6B-F67B-903A23AB2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EE31AD-90F1-66B8-9C55-96C8C7BE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8BF5175-8056-164C-75D7-84A9BA2597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06FCEF6-9E47-2DDB-6659-903D4C7F20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B9766C0-4A63-8E78-F104-B1A4165EFD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7899F44-3A4A-24C9-C320-67F474E14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EA24D60-BCCE-6646-F919-49E8DDE5B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CBE8762-7919-2329-3967-5BDA869D3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599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2F2727-B931-9607-0BF5-6A01BFB2A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7BE68D1-F2A7-7320-8CEE-352413875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29E3B52-2BB8-9D8A-EF2F-D6C1BC08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7CC5166-A53C-6C63-99AC-5E17E9E7F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257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657C8B5-7AA2-B33A-3DAC-FAD3A83AF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5801232-9646-479B-CCB7-DCB0EB338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DD04897-8514-7AC8-B23D-650DEF40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727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976BD2-810D-89C6-19AD-08476648C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312B5F-B58C-7DE4-A6FF-CEAA4C7D4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0D09274-98FF-9343-BF9E-ECBAEF262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644B2D2-39E2-65FA-EB11-B8AAD07C0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6E90670-FE31-BFF5-BACD-217BA1458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F5B51F1-62FA-7FAB-2824-2D05B9329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5573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D0056D-36AE-B1DA-7A26-EF5D36933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EC0D433-71C8-886F-BA7A-AC26CDFDFA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8ACACCF-DB99-7F3B-3A2F-9C3C49049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D827D23-5939-B7BD-7D34-CFA6A5E10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794DBDF-644E-14A2-4BBD-1D792CDB6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D38EFD-2201-9563-9FD9-7AC5C3D87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246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5861022-2BB2-5D6D-1891-68C4A0289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FC3924-9C65-5B0C-F8E2-C0B4EA14A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B0F4AC4-FC62-0652-B020-7F2A9CA209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9037B7-C3D4-41F3-B6BB-2A2D8B0A299D}" type="datetimeFigureOut">
              <a:rPr lang="it-IT" smtClean="0"/>
              <a:t>30/10/2024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810E8D-7B3D-9E54-56A4-08EAE07BA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97DE4A8-F736-C114-6A01-EFC8A2134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4E0F8A-4353-4804-AABE-E6FB794C55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039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6A2F54-646A-1BE1-F84F-220F33400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5138"/>
            <a:ext cx="9144000" cy="977075"/>
          </a:xfrm>
        </p:spPr>
        <p:txBody>
          <a:bodyPr>
            <a:normAutofit/>
          </a:bodyPr>
          <a:lstStyle/>
          <a:p>
            <a:r>
              <a:rPr lang="en-US" sz="3600" dirty="0" err="1">
                <a:latin typeface="Mundial" pitchFamily="50" charset="0"/>
              </a:rPr>
              <a:t>Istruzioni</a:t>
            </a:r>
            <a:r>
              <a:rPr lang="en-US" sz="3600" dirty="0">
                <a:latin typeface="Mundial" pitchFamily="50" charset="0"/>
              </a:rPr>
              <a:t> per </a:t>
            </a:r>
            <a:r>
              <a:rPr lang="en-US" sz="3600" dirty="0" err="1">
                <a:latin typeface="Mundial" pitchFamily="50" charset="0"/>
              </a:rPr>
              <a:t>utilizzo</a:t>
            </a:r>
            <a:r>
              <a:rPr lang="en-US" sz="3600" dirty="0">
                <a:latin typeface="Mundial" pitchFamily="50" charset="0"/>
              </a:rPr>
              <a:t> Modulo Cycle</a:t>
            </a:r>
            <a:br>
              <a:rPr lang="en-US" sz="3600" dirty="0">
                <a:latin typeface="Mundial" pitchFamily="50" charset="0"/>
              </a:rPr>
            </a:br>
            <a:r>
              <a:rPr lang="en-US" sz="24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Cycle</a:t>
            </a: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Module Working Instructions</a:t>
            </a:r>
            <a:endParaRPr lang="it-IT" sz="36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3056433-6B3A-710D-9011-FD37B3B951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4188" y="1322593"/>
            <a:ext cx="5713508" cy="1053938"/>
          </a:xfrm>
        </p:spPr>
        <p:txBody>
          <a:bodyPr>
            <a:normAutofit/>
          </a:bodyPr>
          <a:lstStyle/>
          <a:p>
            <a:pPr algn="l"/>
            <a:r>
              <a:rPr lang="it-IT" sz="1600" dirty="0">
                <a:latin typeface="Mundial" pitchFamily="50" charset="0"/>
              </a:rPr>
              <a:t>1. Selezionare il modulo </a:t>
            </a:r>
            <a:r>
              <a:rPr lang="it-IT" sz="1600" dirty="0" err="1">
                <a:latin typeface="Mundial" pitchFamily="50" charset="0"/>
              </a:rPr>
              <a:t>Cycle</a:t>
            </a:r>
            <a:r>
              <a:rPr lang="it-IT" sz="1600" dirty="0">
                <a:latin typeface="Mundial" pitchFamily="50" charset="0"/>
              </a:rPr>
              <a:t> nella temperatura colore desiderata e utilizzare il comando «Serie circolare»</a:t>
            </a:r>
            <a:br>
              <a:rPr lang="it-IT" sz="1600" dirty="0">
                <a:latin typeface="Mundial" pitchFamily="50" charset="0"/>
              </a:rPr>
            </a:b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1. Select the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Cycle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module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in the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desired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CCT and use the «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Circular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array»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command</a:t>
            </a:r>
            <a:endParaRPr lang="it-IT" sz="16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</p:txBody>
      </p:sp>
      <p:pic>
        <p:nvPicPr>
          <p:cNvPr id="7" name="Immagine 6" descr="Immagine che contiene schermata, testo, software, Software multimediale&#10;&#10;Descrizione generata automaticamente">
            <a:extLst>
              <a:ext uri="{FF2B5EF4-FFF2-40B4-BE49-F238E27FC236}">
                <a16:creationId xmlns:a16="http://schemas.microsoft.com/office/drawing/2014/main" id="{513F0E66-4860-DAD2-A0DD-5EBB9C2F5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23"/>
          <a:stretch/>
        </p:blipFill>
        <p:spPr>
          <a:xfrm>
            <a:off x="341231" y="1563927"/>
            <a:ext cx="1816897" cy="4832658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C267D914-4E76-BEB3-B6FD-593FEFB47DE6}"/>
              </a:ext>
            </a:extLst>
          </p:cNvPr>
          <p:cNvCxnSpPr>
            <a:cxnSpLocks/>
          </p:cNvCxnSpPr>
          <p:nvPr/>
        </p:nvCxnSpPr>
        <p:spPr>
          <a:xfrm flipH="1">
            <a:off x="896112" y="1563927"/>
            <a:ext cx="2309886" cy="301449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7B306925-9BE5-FFA1-0AD9-5C9ADF2B24A1}"/>
              </a:ext>
            </a:extLst>
          </p:cNvPr>
          <p:cNvCxnSpPr>
            <a:cxnSpLocks/>
          </p:cNvCxnSpPr>
          <p:nvPr/>
        </p:nvCxnSpPr>
        <p:spPr>
          <a:xfrm flipH="1">
            <a:off x="1249679" y="2523744"/>
            <a:ext cx="2034509" cy="156362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Sottotitolo 2">
            <a:extLst>
              <a:ext uri="{FF2B5EF4-FFF2-40B4-BE49-F238E27FC236}">
                <a16:creationId xmlns:a16="http://schemas.microsoft.com/office/drawing/2014/main" id="{0F3360C2-36F8-9D13-F600-DA1092ACB6A5}"/>
              </a:ext>
            </a:extLst>
          </p:cNvPr>
          <p:cNvSpPr txBox="1">
            <a:spLocks/>
          </p:cNvSpPr>
          <p:nvPr/>
        </p:nvSpPr>
        <p:spPr>
          <a:xfrm>
            <a:off x="3284188" y="2376530"/>
            <a:ext cx="7743476" cy="970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600" dirty="0">
                <a:latin typeface="Mundial" pitchFamily="50" charset="0"/>
              </a:rPr>
              <a:t>2. Impostare il numero di segmenti secondo la seguente formula:</a:t>
            </a:r>
            <a:br>
              <a:rPr lang="it-IT" sz="1600" dirty="0">
                <a:latin typeface="Mundial" pitchFamily="50" charset="0"/>
              </a:rPr>
            </a:br>
            <a:r>
              <a:rPr lang="it-IT" sz="1600" dirty="0">
                <a:latin typeface="Mundial" pitchFamily="50" charset="0"/>
              </a:rPr>
              <a:t>n° segmenti = Watt/2 (es. Ø600mm eroga 28W </a:t>
            </a:r>
            <a:r>
              <a:rPr lang="it-IT" sz="1600" dirty="0">
                <a:latin typeface="Mundial" pitchFamily="50" charset="0"/>
                <a:sym typeface="Wingdings" panose="05000000000000000000" pitchFamily="2" charset="2"/>
              </a:rPr>
              <a:t> 14 segmenti)</a:t>
            </a:r>
            <a:br>
              <a:rPr lang="it-IT" sz="1900" dirty="0">
                <a:latin typeface="Mundial" pitchFamily="50" charset="0"/>
              </a:rPr>
            </a:b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2. 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Set the number of segments according to the following formula:</a:t>
            </a:r>
            <a:b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</a:b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n° segments = Watt/2 (e.g. Ø600mm delivers 28W 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  <a:sym typeface="Wingdings" panose="05000000000000000000" pitchFamily="2" charset="2"/>
              </a:rPr>
              <a:t> 1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4 segments)</a:t>
            </a:r>
            <a:endParaRPr lang="it-IT" sz="12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  <a:p>
            <a:pPr algn="l"/>
            <a:endParaRPr lang="it-IT" sz="16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</p:txBody>
      </p:sp>
      <p:sp>
        <p:nvSpPr>
          <p:cNvPr id="21" name="Sottotitolo 2">
            <a:extLst>
              <a:ext uri="{FF2B5EF4-FFF2-40B4-BE49-F238E27FC236}">
                <a16:creationId xmlns:a16="http://schemas.microsoft.com/office/drawing/2014/main" id="{118378B3-660C-D3FC-CB42-A5D723674017}"/>
              </a:ext>
            </a:extLst>
          </p:cNvPr>
          <p:cNvSpPr txBox="1">
            <a:spLocks/>
          </p:cNvSpPr>
          <p:nvPr/>
        </p:nvSpPr>
        <p:spPr>
          <a:xfrm>
            <a:off x="3284188" y="3524237"/>
            <a:ext cx="6243860" cy="97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600" dirty="0">
                <a:latin typeface="Mundial" pitchFamily="50" charset="0"/>
              </a:rPr>
              <a:t>3. Impostare il raggio secondo la dimensione desiderata</a:t>
            </a:r>
            <a:br>
              <a:rPr lang="it-IT" sz="1600" dirty="0">
                <a:latin typeface="Mundial" pitchFamily="50" charset="0"/>
              </a:rPr>
            </a:b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3. Set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radius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to match the </a:t>
            </a:r>
            <a:r>
              <a:rPr lang="it-IT" sz="1200" i="1" dirty="0" err="1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desired</a:t>
            </a: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 size</a:t>
            </a:r>
            <a:endParaRPr lang="it-IT" sz="16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</p:txBody>
      </p: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9DDA5DE1-A0D9-217E-7583-E1A52F16FC00}"/>
              </a:ext>
            </a:extLst>
          </p:cNvPr>
          <p:cNvCxnSpPr>
            <a:cxnSpLocks/>
          </p:cNvCxnSpPr>
          <p:nvPr/>
        </p:nvCxnSpPr>
        <p:spPr>
          <a:xfrm flipH="1">
            <a:off x="1467291" y="3657600"/>
            <a:ext cx="1816897" cy="749808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Sottotitolo 2">
            <a:extLst>
              <a:ext uri="{FF2B5EF4-FFF2-40B4-BE49-F238E27FC236}">
                <a16:creationId xmlns:a16="http://schemas.microsoft.com/office/drawing/2014/main" id="{D26AF544-B2A4-63CB-F633-17BC17B0A5E1}"/>
              </a:ext>
            </a:extLst>
          </p:cNvPr>
          <p:cNvSpPr txBox="1">
            <a:spLocks/>
          </p:cNvSpPr>
          <p:nvPr/>
        </p:nvSpPr>
        <p:spPr>
          <a:xfrm>
            <a:off x="3284188" y="4323670"/>
            <a:ext cx="6243860" cy="2072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600" dirty="0">
                <a:latin typeface="Mundial" pitchFamily="50" charset="0"/>
              </a:rPr>
              <a:t>4. Impostare la rotazione degli elementi a 90° (riquadro verde) e utilizzare i pulsanti di rotazione per ruotare i segmenti verso l’esterno o l’interno del prodotto (si consiglia di attivare i fasci direzionali con la scorciatoia CTRL+R, vedasi immagine d’esempio con direzione verso l’interno a destra)</a:t>
            </a:r>
            <a:br>
              <a:rPr lang="it-IT" sz="1600" dirty="0">
                <a:latin typeface="Mundial" pitchFamily="50" charset="0"/>
              </a:rPr>
            </a:br>
            <a:r>
              <a:rPr lang="it-IT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4. 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Mundial" pitchFamily="50" charset="0"/>
              </a:rPr>
              <a:t>Set the rotation of the elements to 90° (green box) and use the rotation buttons to rotate the segments towards the outside or inside of the product (it is recommended to activate the directional beams with the CTRL+R shortcut, see image on the right for an example of inside direction)</a:t>
            </a:r>
            <a:endParaRPr lang="it-IT" sz="1600" i="1" dirty="0">
              <a:solidFill>
                <a:schemeClr val="bg1">
                  <a:lumMod val="75000"/>
                </a:schemeClr>
              </a:solidFill>
              <a:latin typeface="Mundial" pitchFamily="50" charset="0"/>
            </a:endParaRP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8D218697-15BC-B4EC-F13C-215C7E2859BD}"/>
              </a:ext>
            </a:extLst>
          </p:cNvPr>
          <p:cNvCxnSpPr>
            <a:cxnSpLocks/>
          </p:cNvCxnSpPr>
          <p:nvPr/>
        </p:nvCxnSpPr>
        <p:spPr>
          <a:xfrm flipH="1">
            <a:off x="1636776" y="4501312"/>
            <a:ext cx="1647412" cy="177533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3" name="Immagine 32" descr="Immagine che contiene schermata, testo, software, Software multimediale&#10;&#10;Descrizione generata automaticamente">
            <a:extLst>
              <a:ext uri="{FF2B5EF4-FFF2-40B4-BE49-F238E27FC236}">
                <a16:creationId xmlns:a16="http://schemas.microsoft.com/office/drawing/2014/main" id="{6EF1DC36-9B68-DD04-12CC-852027C83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2" t="5544" r="26"/>
          <a:stretch/>
        </p:blipFill>
        <p:spPr>
          <a:xfrm>
            <a:off x="9634246" y="4305071"/>
            <a:ext cx="1841956" cy="181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880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246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Mundial</vt:lpstr>
      <vt:lpstr>Tema di Office</vt:lpstr>
      <vt:lpstr>Istruzioni per utilizzo Modulo Cycle Cycle Module Working Instructions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  Santin Ilmas</dc:creator>
  <cp:lastModifiedBy>Marco  Santin Ilmas</cp:lastModifiedBy>
  <cp:revision>1</cp:revision>
  <dcterms:created xsi:type="dcterms:W3CDTF">2024-10-30T11:41:20Z</dcterms:created>
  <dcterms:modified xsi:type="dcterms:W3CDTF">2024-10-30T12:00:21Z</dcterms:modified>
</cp:coreProperties>
</file>